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4"/>
  </p:sldMasterIdLst>
  <p:notesMasterIdLst>
    <p:notesMasterId r:id="rId17"/>
  </p:notesMasterIdLst>
  <p:sldIdLst>
    <p:sldId id="1192" r:id="rId5"/>
    <p:sldId id="1279" r:id="rId6"/>
    <p:sldId id="1277" r:id="rId7"/>
    <p:sldId id="1280" r:id="rId8"/>
    <p:sldId id="1282" r:id="rId9"/>
    <p:sldId id="1281" r:id="rId10"/>
    <p:sldId id="1283" r:id="rId11"/>
    <p:sldId id="1284" r:id="rId12"/>
    <p:sldId id="1285" r:id="rId13"/>
    <p:sldId id="1286" r:id="rId14"/>
    <p:sldId id="1287" r:id="rId15"/>
    <p:sldId id="1121" r:id="rId16"/>
  </p:sldIdLst>
  <p:sldSz cx="12192000" cy="6858000"/>
  <p:notesSz cx="6858000" cy="9144000"/>
  <p:embeddedFontLst>
    <p:embeddedFont>
      <p:font typeface="Avenir Heavy" panose="020B0703020203020204" pitchFamily="34" charset="-78"/>
      <p:bold r:id="rId18"/>
    </p:embeddedFont>
    <p:embeddedFont>
      <p:font typeface="Brandon Grotesque Black" panose="020B0A03020203060202" pitchFamily="34" charset="0"/>
      <p:regular r:id="rId19"/>
      <p:bold r:id="rId20"/>
      <p:italic r:id="rId21"/>
      <p:boldItalic r:id="rId22"/>
    </p:embeddedFont>
    <p:embeddedFont>
      <p:font typeface="Brandon Grotesque Bold" panose="020B0803020203060202" pitchFamily="34" charset="0"/>
      <p:regular r:id="rId23"/>
      <p:bold r:id="rId24"/>
      <p:italic r:id="rId25"/>
      <p:boldItalic r:id="rId26"/>
    </p:embeddedFont>
    <p:embeddedFont>
      <p:font typeface="Brandon Grotesque Medium" panose="020B0603020203060202" pitchFamily="34" charset="0"/>
      <p:regular r:id="rId27"/>
      <p:italic r:id="rId28"/>
    </p:embeddedFont>
    <p:embeddedFont>
      <p:font typeface="Brandon Grotesque Regular" panose="020B0503020203060202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pos="61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083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pos="1073" userDrawn="1">
          <p15:clr>
            <a:srgbClr val="A4A3A4"/>
          </p15:clr>
        </p15:guide>
        <p15:guide id="8" pos="6698" userDrawn="1">
          <p15:clr>
            <a:srgbClr val="A4A3A4"/>
          </p15:clr>
        </p15:guide>
        <p15:guide id="9" orient="horz" pos="3634" userDrawn="1">
          <p15:clr>
            <a:srgbClr val="A4A3A4"/>
          </p15:clr>
        </p15:guide>
        <p15:guide id="10" pos="1345" userDrawn="1">
          <p15:clr>
            <a:srgbClr val="A4A3A4"/>
          </p15:clr>
        </p15:guide>
        <p15:guide id="11" pos="6289" userDrawn="1">
          <p15:clr>
            <a:srgbClr val="A4A3A4"/>
          </p15:clr>
        </p15:guide>
        <p15:guide id="12" pos="1890" userDrawn="1">
          <p15:clr>
            <a:srgbClr val="A4A3A4"/>
          </p15:clr>
        </p15:guide>
        <p15:guide id="13" pos="2139" userDrawn="1">
          <p15:clr>
            <a:srgbClr val="A4A3A4"/>
          </p15:clr>
        </p15:guide>
        <p15:guide id="14" orient="horz" pos="1049" userDrawn="1">
          <p15:clr>
            <a:srgbClr val="A4A3A4"/>
          </p15:clr>
        </p15:guide>
        <p15:guide id="15" orient="horz" pos="32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2329"/>
    <a:srgbClr val="FF693F"/>
    <a:srgbClr val="1F4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2789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1230"/>
        <p:guide pos="619"/>
        <p:guide pos="3840"/>
        <p:guide pos="7083"/>
        <p:guide orient="horz" pos="3929"/>
        <p:guide orient="horz" pos="754"/>
        <p:guide pos="1073"/>
        <p:guide pos="6698"/>
        <p:guide orient="horz" pos="3634"/>
        <p:guide pos="1345"/>
        <p:guide pos="6289"/>
        <p:guide pos="1890"/>
        <p:guide pos="2139"/>
        <p:guide orient="horz" pos="1049"/>
        <p:guide orient="horz" pos="32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7DBB5-10AD-6549-8BFB-32FC77E62249}" type="datetimeFigureOut">
              <a:rPr lang="en-VN" smtClean="0"/>
              <a:t>11/10/2023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B0FD3-91AA-2546-9DF7-E85A002F7BA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30668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34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80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DB0FD3-91AA-2546-9DF7-E85A002F7BA5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36764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80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5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84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47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41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9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09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D8D8A-DCA1-CB42-BC26-3A9FF2E2D1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3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55D36FAB-3719-B647-9C68-0E20C1BCA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6625"/>
            <a:ext cx="12191999" cy="6864625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ED5987-15FE-D64E-5CBB-669744FDEE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286" y="708479"/>
            <a:ext cx="2220685" cy="105863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D9681AD-A2DE-DB74-899D-A52127023B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286" y="2380174"/>
            <a:ext cx="4160055" cy="2496625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</a:lstStyle>
          <a:p>
            <a:r>
              <a:rPr lang="en-US" dirty="0"/>
              <a:t>CLICK TO ADD TEXT (Font size 36)</a:t>
            </a:r>
            <a:endParaRPr lang="en-VN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817B291-A921-414F-FB3A-D4364AC6AB0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5513" y="5130800"/>
            <a:ext cx="4083367" cy="29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FFC000"/>
                </a:solidFill>
                <a:latin typeface="Brandon Grotesque Black" panose="020B0603020203060202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TEXT(Font size 20)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141D15A-782D-6C8C-0AB7-28D6E1CF2B1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5513" y="5443086"/>
            <a:ext cx="2630487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Brandon Grotesque Bold" panose="020B0603020203060202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(Font size 14)</a:t>
            </a:r>
          </a:p>
        </p:txBody>
      </p:sp>
    </p:spTree>
    <p:extLst>
      <p:ext uri="{BB962C8B-B14F-4D97-AF65-F5344CB8AC3E}">
        <p14:creationId xmlns:p14="http://schemas.microsoft.com/office/powerpoint/2010/main" val="75660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972B6C2-8833-1860-E36B-0A54476C6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4214"/>
            <a:ext cx="12218994" cy="6893634"/>
          </a:xfrm>
          <a:prstGeom prst="rect">
            <a:avLst/>
          </a:prstGeom>
        </p:spPr>
      </p:pic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85381520-F000-354A-AB17-45571F5FC63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4981503" y="-8916"/>
            <a:ext cx="7237491" cy="689297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72636"/>
              <a:gd name="connsiteY0" fmla="*/ 10000 h 10000"/>
              <a:gd name="connsiteX1" fmla="*/ 2000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1142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4885 w 72636"/>
              <a:gd name="connsiteY1" fmla="*/ 13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2390 w 72636"/>
              <a:gd name="connsiteY1" fmla="*/ 26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53667 w 118303"/>
              <a:gd name="connsiteY3" fmla="*/ 10000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1743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8748 w 118303"/>
              <a:gd name="connsiteY3" fmla="*/ 10038 h 10038"/>
              <a:gd name="connsiteX4" fmla="*/ 0 w 118303"/>
              <a:gd name="connsiteY4" fmla="*/ 10038 h 10038"/>
              <a:gd name="connsiteX0" fmla="*/ 0 w 118303"/>
              <a:gd name="connsiteY0" fmla="*/ 10038 h 10063"/>
              <a:gd name="connsiteX1" fmla="*/ 108057 w 118303"/>
              <a:gd name="connsiteY1" fmla="*/ 26 h 10063"/>
              <a:gd name="connsiteX2" fmla="*/ 118303 w 118303"/>
              <a:gd name="connsiteY2" fmla="*/ 0 h 10063"/>
              <a:gd name="connsiteX3" fmla="*/ 10744 w 118303"/>
              <a:gd name="connsiteY3" fmla="*/ 10063 h 10063"/>
              <a:gd name="connsiteX4" fmla="*/ 0 w 118303"/>
              <a:gd name="connsiteY4" fmla="*/ 10038 h 10063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307 w 118303"/>
              <a:gd name="connsiteY1" fmla="*/ 1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  <a:gd name="connsiteX0" fmla="*/ 0 w 207391"/>
              <a:gd name="connsiteY0" fmla="*/ 10051 h 10051"/>
              <a:gd name="connsiteX1" fmla="*/ 108307 w 207391"/>
              <a:gd name="connsiteY1" fmla="*/ 14 h 10051"/>
              <a:gd name="connsiteX2" fmla="*/ 207391 w 207391"/>
              <a:gd name="connsiteY2" fmla="*/ 0 h 10051"/>
              <a:gd name="connsiteX3" fmla="*/ 10744 w 207391"/>
              <a:gd name="connsiteY3" fmla="*/ 10038 h 10051"/>
              <a:gd name="connsiteX4" fmla="*/ 0 w 207391"/>
              <a:gd name="connsiteY4" fmla="*/ 10051 h 10051"/>
              <a:gd name="connsiteX0" fmla="*/ 0 w 207391"/>
              <a:gd name="connsiteY0" fmla="*/ 10051 h 10051"/>
              <a:gd name="connsiteX1" fmla="*/ 108307 w 207391"/>
              <a:gd name="connsiteY1" fmla="*/ 14 h 10051"/>
              <a:gd name="connsiteX2" fmla="*/ 207391 w 207391"/>
              <a:gd name="connsiteY2" fmla="*/ 0 h 10051"/>
              <a:gd name="connsiteX3" fmla="*/ 207136 w 207391"/>
              <a:gd name="connsiteY3" fmla="*/ 10038 h 10051"/>
              <a:gd name="connsiteX4" fmla="*/ 0 w 207391"/>
              <a:gd name="connsiteY4" fmla="*/ 10051 h 1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391" h="10051">
                <a:moveTo>
                  <a:pt x="0" y="10051"/>
                </a:moveTo>
                <a:lnTo>
                  <a:pt x="108307" y="14"/>
                </a:lnTo>
                <a:lnTo>
                  <a:pt x="207391" y="0"/>
                </a:lnTo>
                <a:lnTo>
                  <a:pt x="207136" y="10038"/>
                </a:lnTo>
                <a:lnTo>
                  <a:pt x="0" y="10051"/>
                </a:lnTo>
                <a:close/>
              </a:path>
            </a:pathLst>
          </a:custGeom>
          <a:solidFill>
            <a:srgbClr val="DC242B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500" baseline="0">
                <a:noFill/>
              </a:defRPr>
            </a:lvl1pPr>
          </a:lstStyle>
          <a:p>
            <a:r>
              <a:rPr lang="en-US"/>
              <a:t>aa</a:t>
            </a:r>
          </a:p>
        </p:txBody>
      </p:sp>
      <p:sp>
        <p:nvSpPr>
          <p:cNvPr id="26" name="Media Placeholder 25">
            <a:extLst>
              <a:ext uri="{FF2B5EF4-FFF2-40B4-BE49-F238E27FC236}">
                <a16:creationId xmlns:a16="http://schemas.microsoft.com/office/drawing/2014/main" id="{E9E2035F-1B00-804E-A450-892785F45949}"/>
              </a:ext>
            </a:extLst>
          </p:cNvPr>
          <p:cNvSpPr>
            <a:spLocks noGrp="1"/>
          </p:cNvSpPr>
          <p:nvPr>
            <p:ph type="media" sz="quarter" idx="40"/>
          </p:nvPr>
        </p:nvSpPr>
        <p:spPr>
          <a:xfrm>
            <a:off x="3344863" y="1512888"/>
            <a:ext cx="5502275" cy="38608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9528A84-1216-D54F-9095-09734936535D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130860" y="3426976"/>
            <a:ext cx="2795680" cy="19467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FontTx/>
              <a:buNone/>
              <a:defRPr sz="1350" b="0" i="0" baseline="0">
                <a:solidFill>
                  <a:srgbClr val="FFFFFF"/>
                </a:solidFill>
                <a:latin typeface="Avenir" panose="02000503020000020003" pitchFamily="2" charset="0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DC1EE0FB-6B98-584E-BB72-C49B2D237036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9130860" y="2019300"/>
            <a:ext cx="2795680" cy="12098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350"/>
              </a:lnSpc>
              <a:buFontTx/>
              <a:buNone/>
              <a:defRPr sz="2200" b="0" i="0" baseline="0">
                <a:solidFill>
                  <a:srgbClr val="FFFFFF"/>
                </a:solidFill>
                <a:latin typeface="Avenir" panose="02000503020000020003" pitchFamily="2" charset="0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3290608D-A8A4-C042-B46A-91D00AE4769C}"/>
              </a:ext>
            </a:extLst>
          </p:cNvPr>
          <p:cNvSpPr>
            <a:spLocks noGrp="1"/>
          </p:cNvSpPr>
          <p:nvPr>
            <p:ph type="dgm" sz="quarter" idx="38"/>
          </p:nvPr>
        </p:nvSpPr>
        <p:spPr>
          <a:xfrm>
            <a:off x="1907395" y="2019300"/>
            <a:ext cx="1436697" cy="2879725"/>
          </a:xfrm>
          <a:prstGeom prst="rect">
            <a:avLst/>
          </a:prstGeom>
          <a:solidFill>
            <a:srgbClr val="BA1421"/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1" name="SmartArt Placeholder 5">
            <a:extLst>
              <a:ext uri="{FF2B5EF4-FFF2-40B4-BE49-F238E27FC236}">
                <a16:creationId xmlns:a16="http://schemas.microsoft.com/office/drawing/2014/main" id="{2AD09252-CFC0-0D4A-88CF-70486FF1C107}"/>
              </a:ext>
            </a:extLst>
          </p:cNvPr>
          <p:cNvSpPr>
            <a:spLocks noGrp="1"/>
          </p:cNvSpPr>
          <p:nvPr>
            <p:ph type="dgm" sz="quarter" idx="39"/>
          </p:nvPr>
        </p:nvSpPr>
        <p:spPr>
          <a:xfrm>
            <a:off x="3344092" y="2019300"/>
            <a:ext cx="1436697" cy="2879725"/>
          </a:xfrm>
          <a:prstGeom prst="rect">
            <a:avLst/>
          </a:prstGeom>
          <a:solidFill>
            <a:srgbClr val="BA1421">
              <a:alpha val="90000"/>
            </a:srgbClr>
          </a:solidFill>
        </p:spPr>
        <p:txBody>
          <a:bodyPr/>
          <a:lstStyle>
            <a:lvl1pPr marL="0" indent="0">
              <a:buFontTx/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DB4FBFB-6494-8849-B8A6-3C0DF2DEA8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133281" y="2270484"/>
            <a:ext cx="2489993" cy="20451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800"/>
              </a:lnSpc>
              <a:buFontTx/>
              <a:buNone/>
              <a:defRPr sz="3600" b="0" i="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474F1C16-A463-4C40-8135-87D26B237B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9768" y="4315673"/>
            <a:ext cx="1834252" cy="424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 dirty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</p:spTree>
    <p:extLst>
      <p:ext uri="{BB962C8B-B14F-4D97-AF65-F5344CB8AC3E}">
        <p14:creationId xmlns:p14="http://schemas.microsoft.com/office/powerpoint/2010/main" val="113678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Cov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6DCEFD-2969-C046-8DBF-E955AEB641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78344" cy="68707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6BAC17-4E1C-BF4D-B5DD-77E91681A2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5765" y="3585369"/>
            <a:ext cx="3706813" cy="5857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40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1pPr>
            <a:lvl2pPr marL="457200" indent="0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2pPr>
            <a:lvl3pPr marL="914400" indent="0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3pPr>
            <a:lvl4pPr marL="1371600" indent="0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4pPr>
            <a:lvl5pPr marL="1828800" indent="0">
              <a:buFontTx/>
              <a:buNone/>
              <a:defRPr sz="2390" cap="all" baseline="0">
                <a:solidFill>
                  <a:schemeClr val="bg1">
                    <a:lumMod val="85000"/>
                  </a:schemeClr>
                </a:solidFill>
                <a:latin typeface="Brandon Grotesque Medium" panose="020B0603020203060202" pitchFamily="34" charset="77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7C3F5-A7DD-6657-E64D-1F28DC034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59806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6500" b="1" i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</a:lstStyle>
          <a:p>
            <a:r>
              <a:rPr lang="en-VN" dirty="0"/>
              <a:t>SUB-COVER</a:t>
            </a:r>
          </a:p>
        </p:txBody>
      </p:sp>
    </p:spTree>
    <p:extLst>
      <p:ext uri="{BB962C8B-B14F-4D97-AF65-F5344CB8AC3E}">
        <p14:creationId xmlns:p14="http://schemas.microsoft.com/office/powerpoint/2010/main" val="19726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1048EB-4D57-4D4A-A637-625202A630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23" y="0"/>
            <a:ext cx="12155853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5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55D36FAB-3719-B647-9C68-0E20C1BCA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12728"/>
            <a:ext cx="12192000" cy="6891131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ED5987-15FE-D64E-5CBB-669744FDEE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5286" y="708479"/>
            <a:ext cx="2220685" cy="1058635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FEEE5D94-07C8-F787-5D78-946E7B7435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5286" y="2380174"/>
            <a:ext cx="4160055" cy="2496625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</a:lstStyle>
          <a:p>
            <a:r>
              <a:rPr lang="en-US" dirty="0"/>
              <a:t>CLICK TO ADD TEXT (Font size 36)</a:t>
            </a:r>
            <a:endParaRPr lang="en-VN" dirty="0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EFABB3BB-0155-568E-251B-F8DC63A69E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5513" y="5130800"/>
            <a:ext cx="4159828" cy="297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rgbClr val="FFC000"/>
                </a:solidFill>
                <a:latin typeface="Brandon Grotesque Black" panose="020B0603020203060202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TEXT(Font size 20)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ED767962-E3E4-E422-D3FF-722A460612F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5513" y="5443086"/>
            <a:ext cx="2630487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Brandon Grotesque Bold" panose="020B0603020203060202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(Font size 14)</a:t>
            </a:r>
          </a:p>
        </p:txBody>
      </p:sp>
    </p:spTree>
    <p:extLst>
      <p:ext uri="{BB962C8B-B14F-4D97-AF65-F5344CB8AC3E}">
        <p14:creationId xmlns:p14="http://schemas.microsoft.com/office/powerpoint/2010/main" val="300912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55D36FAB-3719-B647-9C68-0E20C1BCA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258" y="-321"/>
            <a:ext cx="12169482" cy="6878403"/>
          </a:xfrm>
          <a:prstGeom prst="rect">
            <a:avLst/>
          </a:prstGeom>
        </p:spPr>
      </p:pic>
      <p:sp>
        <p:nvSpPr>
          <p:cNvPr id="397" name="Subtitle 2">
            <a:extLst>
              <a:ext uri="{FF2B5EF4-FFF2-40B4-BE49-F238E27FC236}">
                <a16:creationId xmlns:a16="http://schemas.microsoft.com/office/drawing/2014/main" id="{ACC2E925-B1D0-DF4D-847A-86701AB335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99829" y="1968955"/>
            <a:ext cx="4103598" cy="2240188"/>
          </a:xfrm>
          <a:prstGeom prst="rect">
            <a:avLst/>
          </a:prstGeom>
          <a:solidFill>
            <a:srgbClr val="DC242B"/>
          </a:solidFill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360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608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8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TEXT (Font size 36)</a:t>
            </a:r>
            <a:endParaRPr lang="vi-VN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ED5987-15FE-D64E-5CBB-669744FDEE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0755" y="566554"/>
            <a:ext cx="1752672" cy="835526"/>
          </a:xfrm>
          <a:prstGeom prst="rect">
            <a:avLst/>
          </a:prstGeom>
        </p:spPr>
      </p:pic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AB29932-3A34-ACA9-C171-6F542A787E3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54720" y="4478475"/>
            <a:ext cx="3248707" cy="29754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 i="0">
                <a:solidFill>
                  <a:srgbClr val="FFC000"/>
                </a:solidFill>
                <a:latin typeface="Brandon Grotesque Black" panose="020B0603020203060202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TEXT(Font size 20)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5BA6FA30-F326-A036-1DC4-50B552F795A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72940" y="5095561"/>
            <a:ext cx="2630487" cy="9144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Brandon Grotesque Bold" panose="020B0603020203060202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(Font size 14)</a:t>
            </a:r>
          </a:p>
        </p:txBody>
      </p:sp>
    </p:spTree>
    <p:extLst>
      <p:ext uri="{BB962C8B-B14F-4D97-AF65-F5344CB8AC3E}">
        <p14:creationId xmlns:p14="http://schemas.microsoft.com/office/powerpoint/2010/main" val="3003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55D36FAB-3719-B647-9C68-0E20C1BCA2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6568"/>
            <a:ext cx="12191997" cy="6864624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6EED5987-15FE-D64E-5CBB-669744FDEE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0755" y="566554"/>
            <a:ext cx="1752672" cy="83552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D442684-3880-28BD-094B-CA7C41AAB8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99829" y="1968955"/>
            <a:ext cx="4103598" cy="2240188"/>
          </a:xfrm>
          <a:prstGeom prst="rect">
            <a:avLst/>
          </a:prstGeom>
          <a:solidFill>
            <a:srgbClr val="DC242B"/>
          </a:solidFill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3600" cap="all" baseline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608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7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5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58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dirty="0"/>
              <a:t>10 TIPS and tricks for designing your ppt. files</a:t>
            </a:r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4AB0A4E2-2BC6-FB75-5295-9E0D54A018F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85200" y="4478475"/>
            <a:ext cx="3218227" cy="29754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 i="0">
                <a:solidFill>
                  <a:srgbClr val="FFC000"/>
                </a:solidFill>
                <a:latin typeface="Brandon Grotesque Black" panose="020B0603020203060202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TEXT(Font size 20)</a:t>
            </a:r>
          </a:p>
        </p:txBody>
      </p:sp>
      <p:sp>
        <p:nvSpPr>
          <p:cNvPr id="3" name="Content Placeholder 16">
            <a:extLst>
              <a:ext uri="{FF2B5EF4-FFF2-40B4-BE49-F238E27FC236}">
                <a16:creationId xmlns:a16="http://schemas.microsoft.com/office/drawing/2014/main" id="{6A4231C1-7BE3-3A3A-9595-AE3B2AE7913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72940" y="5085401"/>
            <a:ext cx="2630487" cy="9144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400" b="1" i="0">
                <a:solidFill>
                  <a:schemeClr val="bg1"/>
                </a:solidFill>
                <a:latin typeface="Brandon Grotesque Bold" panose="020B0603020203060202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(Font size 14)</a:t>
            </a:r>
          </a:p>
        </p:txBody>
      </p:sp>
    </p:spTree>
    <p:extLst>
      <p:ext uri="{BB962C8B-B14F-4D97-AF65-F5344CB8AC3E}">
        <p14:creationId xmlns:p14="http://schemas.microsoft.com/office/powerpoint/2010/main" val="56872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5888" y="1211374"/>
            <a:ext cx="8236225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40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 dirty="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WRITE TITLE 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4CB-C97E-6A4A-97DB-BAFBDC19C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6070" y="3209299"/>
            <a:ext cx="3922643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BE07A1-DEFF-EE42-9D26-A42C763F7E6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79470" y="3209299"/>
            <a:ext cx="3922643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65473" y="2636837"/>
            <a:ext cx="3892550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1" i="0" baseline="0">
                <a:latin typeface="Avenir Heavy" panose="02000503020000020003" pitchFamily="2" charset="0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 dirty="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dirty="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 dirty="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1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60E4BD63-89A7-8445-8AA7-21F3FDB49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56119" y="2636837"/>
            <a:ext cx="3945304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1" i="0" baseline="0">
                <a:latin typeface="Avenir Heavy" panose="02000503020000020003" pitchFamily="2" charset="0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 dirty="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dirty="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 dirty="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1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65473" y="1776412"/>
            <a:ext cx="823595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 dirty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5AD88A-20BB-CAC0-6A70-5BAA3B9072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229" y="40818"/>
            <a:ext cx="8318640" cy="6794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000" b="1" i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V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860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8997" y="1189604"/>
            <a:ext cx="9493507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39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WRITE TITLE 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4CB-C97E-6A4A-97DB-BAFBDC19C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89180" y="3187529"/>
            <a:ext cx="2875136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BE07A1-DEFF-EE42-9D26-A42C763F7E6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04968" y="3187529"/>
            <a:ext cx="2875137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89180" y="2615067"/>
            <a:ext cx="2882481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1" i="0" baseline="0">
                <a:latin typeface="Avenir Heavy" panose="02000503020000020003" pitchFamily="2" charset="0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 dirty="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dirty="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 dirty="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1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60E4BD63-89A7-8445-8AA7-21F3FDB49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0285" y="2615067"/>
            <a:ext cx="2853079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1" i="0" baseline="0">
                <a:latin typeface="Avenir Heavy" panose="02000503020000020003" pitchFamily="2" charset="0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2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8582" y="1754642"/>
            <a:ext cx="949319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2E5D0B-D7AC-C64E-9BE5-7E8E3B33250B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344108" y="3187529"/>
            <a:ext cx="2875137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1pPr>
            <a:lvl2pPr marL="4572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2pPr>
            <a:lvl3pPr marL="9144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3pPr>
            <a:lvl4pPr marL="13716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4pPr>
            <a:lvl5pPr marL="1828800" indent="0">
              <a:lnSpc>
                <a:spcPts val="1800"/>
              </a:lnSpc>
              <a:buFontTx/>
              <a:buNone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B8FF4A7F-868F-494D-96C9-174E824993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21988" y="2615067"/>
            <a:ext cx="2890516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1" i="0" baseline="0">
                <a:latin typeface="Avenir Heavy" panose="02000503020000020003" pitchFamily="2" charset="0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3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412DF46-78C4-219A-FFC3-100A66EFB8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229" y="40818"/>
            <a:ext cx="8318640" cy="6794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000" b="1" i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V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883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4168" y="1211375"/>
            <a:ext cx="8368399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39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WRITE TITLE HERE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64CB-C97E-6A4A-97DB-BAFBDC19C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350" y="3209300"/>
            <a:ext cx="8397523" cy="3296825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ts val="2500"/>
              </a:lnSpc>
              <a:buFont typeface="Arial" panose="020B0604020202020204" pitchFamily="34" charset="0"/>
              <a:buChar char="•"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1pPr>
            <a:lvl2pPr marL="742950" indent="-285750">
              <a:lnSpc>
                <a:spcPts val="2500"/>
              </a:lnSpc>
              <a:buFont typeface="Arial" panose="020B0604020202020204" pitchFamily="34" charset="0"/>
              <a:buChar char="•"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2pPr>
            <a:lvl3pPr marL="1200150" indent="-285750">
              <a:lnSpc>
                <a:spcPts val="2500"/>
              </a:lnSpc>
              <a:buFont typeface="Arial" panose="020B0604020202020204" pitchFamily="34" charset="0"/>
              <a:buChar char="•"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3pPr>
            <a:lvl4pPr marL="1657350" indent="-285750">
              <a:lnSpc>
                <a:spcPts val="2500"/>
              </a:lnSpc>
              <a:buFont typeface="Arial" panose="020B0604020202020204" pitchFamily="34" charset="0"/>
              <a:buChar char="•"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4pPr>
            <a:lvl5pPr marL="2114550" indent="-285750">
              <a:lnSpc>
                <a:spcPts val="2500"/>
              </a:lnSpc>
              <a:buFont typeface="Arial" panose="020B0604020202020204" pitchFamily="34" charset="0"/>
              <a:buChar char="•"/>
              <a:defRPr sz="135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4351" y="2636838"/>
            <a:ext cx="2882481" cy="404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770" b="1" i="0" baseline="0">
                <a:latin typeface="Avenir Heavy" panose="02000503020000020003" pitchFamily="2" charset="0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Text </a:t>
            </a:r>
            <a:r>
              <a:rPr lang="en-US" sz="2800" err="1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colum</a:t>
            </a:r>
            <a:r>
              <a:rPr lang="en-US" sz="280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 1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3753" y="1776413"/>
            <a:ext cx="8368120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ACD94B7-0D00-2885-92B0-539311074D4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7229" y="40818"/>
            <a:ext cx="8318640" cy="6794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000" b="1" i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V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9682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CEDC2D-D523-F342-9CB1-6EDDB3DEE0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73300" y="2492602"/>
            <a:ext cx="3913188" cy="31469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000" baseline="0"/>
            </a:lvl1pPr>
          </a:lstStyle>
          <a:p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33186DD0-0369-B641-9F78-7B7510422A8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44705" y="2492602"/>
            <a:ext cx="3913188" cy="314692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3308-0419-9B4B-BBF3-1E4CACE6C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74168" y="1233148"/>
            <a:ext cx="8083725" cy="420697"/>
          </a:xfrm>
          <a:prstGeom prst="rect">
            <a:avLst/>
          </a:prstGeom>
        </p:spPr>
        <p:txBody>
          <a:bodyPr wrap="square" anchor="ctr" anchorCtr="1">
            <a:noAutofit/>
          </a:bodyPr>
          <a:lstStyle>
            <a:lvl1pPr algn="ctr" fontAlgn="t">
              <a:defRPr sz="3900" cap="all" baseline="0">
                <a:latin typeface="Brandon Grotesque Black" panose="020B0603020203060202" pitchFamily="34" charset="77"/>
              </a:defRPr>
            </a:lvl1pPr>
          </a:lstStyle>
          <a:p>
            <a:pPr>
              <a:lnSpc>
                <a:spcPts val="3722"/>
              </a:lnSpc>
              <a:defRPr lang="en-US"/>
            </a:pPr>
            <a:r>
              <a:rPr lang="en-US" sz="4400" dirty="0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Two picture </a:t>
            </a:r>
            <a:r>
              <a:rPr lang="en-US" sz="4400" dirty="0" err="1">
                <a:solidFill>
                  <a:srgbClr val="1E1F1E"/>
                </a:solidFill>
                <a:latin typeface="Brandon Grotesque Black" charset="77"/>
                <a:ea typeface="Brandon Grotesque Black" charset="77"/>
                <a:cs typeface="Brandon Grotesque Black" charset="77"/>
              </a:rPr>
              <a:t>sliDe</a:t>
            </a:r>
            <a:endParaRPr lang="en-US" sz="4400" dirty="0">
              <a:solidFill>
                <a:srgbClr val="1E1F1E"/>
              </a:solidFill>
              <a:latin typeface="Brandon Grotesque Black" charset="77"/>
              <a:ea typeface="Brandon Grotesque Black" charset="77"/>
              <a:cs typeface="Brandon Grotesque Black" charset="77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FFFF68D-DB0B-2847-9386-EE5F3D88CC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44351" y="5854656"/>
            <a:ext cx="3942080" cy="50477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960" b="1" i="0" baseline="0">
                <a:latin typeface="Avenir Heavy" panose="02000503020000020003" pitchFamily="2" charset="0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 dirty="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Your Text Here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CDC5D79-8AE5-E04C-A353-319D7599FC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73753" y="1653304"/>
            <a:ext cx="8083455" cy="433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2390" baseline="0">
                <a:solidFill>
                  <a:schemeClr val="tx1">
                    <a:lumMod val="65000"/>
                    <a:lumOff val="35000"/>
                  </a:schemeClr>
                </a:solidFill>
                <a:latin typeface="Brandon Grotesque Medium" panose="020B0603020203060202" pitchFamily="34" charset="77"/>
              </a:defRPr>
            </a:lvl1pPr>
          </a:lstStyle>
          <a:p>
            <a:pPr>
              <a:lnSpc>
                <a:spcPts val="2393"/>
              </a:lnSpc>
              <a:defRPr lang="en-US"/>
            </a:pPr>
            <a:r>
              <a:rPr lang="en-US" sz="2800" baseline="0" dirty="0">
                <a:solidFill>
                  <a:srgbClr val="4E4E4B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SUBTITLE </a:t>
            </a:r>
          </a:p>
        </p:txBody>
      </p:sp>
      <p:sp>
        <p:nvSpPr>
          <p:cNvPr id="10" name="Text Placeholder 25">
            <a:extLst>
              <a:ext uri="{FF2B5EF4-FFF2-40B4-BE49-F238E27FC236}">
                <a16:creationId xmlns:a16="http://schemas.microsoft.com/office/drawing/2014/main" id="{04C7D588-4749-DB40-9AF0-BF27AF49F1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3174" y="5854656"/>
            <a:ext cx="3942080" cy="504779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960" b="1" i="0" baseline="0">
                <a:latin typeface="Avenir Heavy" panose="02000503020000020003" pitchFamily="2" charset="0"/>
              </a:defRPr>
            </a:lvl1pPr>
          </a:lstStyle>
          <a:p>
            <a:pPr>
              <a:lnSpc>
                <a:spcPts val="1771"/>
              </a:lnSpc>
              <a:tabLst>
                <a:tab pos="4368800" algn="l"/>
              </a:tabLst>
              <a:defRPr lang="en-US"/>
            </a:pPr>
            <a:r>
              <a:rPr lang="en-US" sz="2800" dirty="0">
                <a:solidFill>
                  <a:srgbClr val="1E1F1E"/>
                </a:solidFill>
                <a:latin typeface="Brandon Grotesque Medium" charset="77"/>
                <a:ea typeface="Brandon Grotesque Medium" charset="77"/>
                <a:cs typeface="Brandon Grotesque Medium" charset="77"/>
              </a:rPr>
              <a:t>Your Text Here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EC07BF4A-E7BF-AA4D-C82D-43DD85F5D8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229" y="40818"/>
            <a:ext cx="8318640" cy="67945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2000" b="1" i="0">
                <a:solidFill>
                  <a:schemeClr val="bg1"/>
                </a:solidFill>
                <a:latin typeface="Brandon Grotesque Black" panose="020B0603020203060202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VN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252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C9ADCF4-139C-067B-CD10-BD3934C85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4214"/>
            <a:ext cx="12218994" cy="689363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97060-8374-C0BF-760F-46A5A09988B1}"/>
              </a:ext>
            </a:extLst>
          </p:cNvPr>
          <p:cNvSpPr txBox="1">
            <a:spLocks/>
          </p:cNvSpPr>
          <p:nvPr userDrawn="1"/>
        </p:nvSpPr>
        <p:spPr>
          <a:xfrm>
            <a:off x="311425" y="1783688"/>
            <a:ext cx="1639957" cy="6805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5500" b="1" i="0" kern="1200" baseline="0">
                <a:solidFill>
                  <a:srgbClr val="DC2329"/>
                </a:solidFill>
                <a:latin typeface="Brandon Grotesque Bold" panose="020B0603020203060202" pitchFamily="34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00"/>
              <a:t>:</a:t>
            </a:r>
            <a:fld id="{1FC72AF1-D706-2D47-83DD-5581383353C8}" type="slidenum">
              <a:rPr lang="en-US" sz="4200" smtClean="0"/>
              <a:pPr/>
              <a:t>‹#›</a:t>
            </a:fld>
            <a:endParaRPr lang="en-US" sz="420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96BB479-AA45-AC4D-BDAA-ED1EF67F933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90212" y="0"/>
            <a:ext cx="7201787" cy="688405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3608 w 13608"/>
              <a:gd name="connsiteY0" fmla="*/ 0 h 10038"/>
              <a:gd name="connsiteX1" fmla="*/ 13608 w 13608"/>
              <a:gd name="connsiteY1" fmla="*/ 0 h 10038"/>
              <a:gd name="connsiteX2" fmla="*/ 13608 w 13608"/>
              <a:gd name="connsiteY2" fmla="*/ 10000 h 10038"/>
              <a:gd name="connsiteX3" fmla="*/ 0 w 13608"/>
              <a:gd name="connsiteY3" fmla="*/ 10038 h 10038"/>
              <a:gd name="connsiteX4" fmla="*/ 3608 w 13608"/>
              <a:gd name="connsiteY4" fmla="*/ 0 h 10038"/>
              <a:gd name="connsiteX0" fmla="*/ 7117 w 13608"/>
              <a:gd name="connsiteY0" fmla="*/ 0 h 10038"/>
              <a:gd name="connsiteX1" fmla="*/ 13608 w 13608"/>
              <a:gd name="connsiteY1" fmla="*/ 0 h 10038"/>
              <a:gd name="connsiteX2" fmla="*/ 13608 w 13608"/>
              <a:gd name="connsiteY2" fmla="*/ 10000 h 10038"/>
              <a:gd name="connsiteX3" fmla="*/ 0 w 13608"/>
              <a:gd name="connsiteY3" fmla="*/ 10038 h 10038"/>
              <a:gd name="connsiteX4" fmla="*/ 7117 w 13608"/>
              <a:gd name="connsiteY4" fmla="*/ 0 h 10038"/>
              <a:gd name="connsiteX0" fmla="*/ 7133 w 13624"/>
              <a:gd name="connsiteY0" fmla="*/ 0 h 10038"/>
              <a:gd name="connsiteX1" fmla="*/ 13624 w 13624"/>
              <a:gd name="connsiteY1" fmla="*/ 0 h 10038"/>
              <a:gd name="connsiteX2" fmla="*/ 13624 w 13624"/>
              <a:gd name="connsiteY2" fmla="*/ 10000 h 10038"/>
              <a:gd name="connsiteX3" fmla="*/ 0 w 13624"/>
              <a:gd name="connsiteY3" fmla="*/ 10038 h 10038"/>
              <a:gd name="connsiteX4" fmla="*/ 7133 w 13624"/>
              <a:gd name="connsiteY4" fmla="*/ 0 h 10038"/>
              <a:gd name="connsiteX0" fmla="*/ 7133 w 13624"/>
              <a:gd name="connsiteY0" fmla="*/ 0 h 10038"/>
              <a:gd name="connsiteX1" fmla="*/ 13624 w 13624"/>
              <a:gd name="connsiteY1" fmla="*/ 0 h 10038"/>
              <a:gd name="connsiteX2" fmla="*/ 13624 w 13624"/>
              <a:gd name="connsiteY2" fmla="*/ 10025 h 10038"/>
              <a:gd name="connsiteX3" fmla="*/ 0 w 13624"/>
              <a:gd name="connsiteY3" fmla="*/ 10038 h 10038"/>
              <a:gd name="connsiteX4" fmla="*/ 7133 w 13624"/>
              <a:gd name="connsiteY4" fmla="*/ 0 h 1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4" h="10038">
                <a:moveTo>
                  <a:pt x="7133" y="0"/>
                </a:moveTo>
                <a:lnTo>
                  <a:pt x="13624" y="0"/>
                </a:lnTo>
                <a:lnTo>
                  <a:pt x="13624" y="10025"/>
                </a:lnTo>
                <a:lnTo>
                  <a:pt x="0" y="10038"/>
                </a:lnTo>
                <a:lnTo>
                  <a:pt x="7133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>
              <a:buFontTx/>
              <a:buNone/>
              <a:defRPr sz="2000" baseline="0"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E7F24-6D79-C64F-8CB2-9A1EFCF27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750082" y="4415713"/>
            <a:ext cx="4258832" cy="1711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buFontTx/>
              <a:buNone/>
              <a:defRPr sz="1350" b="0" i="0" baseline="0">
                <a:solidFill>
                  <a:srgbClr val="818181"/>
                </a:solidFill>
                <a:latin typeface="Avenir" panose="02000503020000020003" pitchFamily="2" charset="0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2DB4FBFB-6494-8849-B8A6-3C0DF2DEA81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7522" y="1464916"/>
            <a:ext cx="3318284" cy="13453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4800"/>
              </a:lnSpc>
              <a:buFontTx/>
              <a:buNone/>
              <a:defRPr sz="3700" b="0" i="0" cap="all" baseline="0">
                <a:latin typeface="Brandon Grotesque Black" panose="020B0603020203060202" pitchFamily="34" charset="77"/>
              </a:defRPr>
            </a:lvl1pPr>
          </a:lstStyle>
          <a:p>
            <a:pPr lvl="0"/>
            <a:r>
              <a:rPr lang="en-US"/>
              <a:t>Click</a:t>
            </a:r>
          </a:p>
          <a:p>
            <a:pPr lvl="0"/>
            <a:r>
              <a:rPr lang="en-US"/>
              <a:t>to add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849A0A-C67A-7D46-80CF-9FEFB4BA2F9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750082" y="3008037"/>
            <a:ext cx="4633301" cy="12098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350"/>
              </a:lnSpc>
              <a:buFontTx/>
              <a:buNone/>
              <a:defRPr sz="2300" b="0" i="0" baseline="0">
                <a:solidFill>
                  <a:srgbClr val="6B6C6C"/>
                </a:solidFill>
                <a:latin typeface="Avenir" panose="02000503020000020003" pitchFamily="2" charset="0"/>
              </a:defRPr>
            </a:lvl1pPr>
            <a:lvl2pPr marL="4572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2pPr>
            <a:lvl3pPr marL="9144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3pPr>
            <a:lvl4pPr marL="13716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4pPr>
            <a:lvl5pPr marL="1828800" indent="0">
              <a:buFontTx/>
              <a:buNone/>
              <a:defRPr sz="1420" baseline="0">
                <a:latin typeface="Brandon Grotesque Regular" panose="020B0603020203060202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85381520-F000-354A-AB17-45571F5FC63F}"/>
              </a:ext>
            </a:extLst>
          </p:cNvPr>
          <p:cNvSpPr>
            <a:spLocks noGrp="1"/>
          </p:cNvSpPr>
          <p:nvPr>
            <p:ph type="dgm" sz="quarter" idx="36"/>
          </p:nvPr>
        </p:nvSpPr>
        <p:spPr>
          <a:xfrm>
            <a:off x="4981503" y="0"/>
            <a:ext cx="4128515" cy="6884060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72636"/>
              <a:gd name="connsiteY0" fmla="*/ 10000 h 10000"/>
              <a:gd name="connsiteX1" fmla="*/ 2000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1142 w 72636"/>
              <a:gd name="connsiteY1" fmla="*/ 0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4885 w 72636"/>
              <a:gd name="connsiteY1" fmla="*/ 13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72636"/>
              <a:gd name="connsiteY0" fmla="*/ 10000 h 10000"/>
              <a:gd name="connsiteX1" fmla="*/ 62390 w 72636"/>
              <a:gd name="connsiteY1" fmla="*/ 26 h 10000"/>
              <a:gd name="connsiteX2" fmla="*/ 72636 w 72636"/>
              <a:gd name="connsiteY2" fmla="*/ 0 h 10000"/>
              <a:gd name="connsiteX3" fmla="*/ 8000 w 72636"/>
              <a:gd name="connsiteY3" fmla="*/ 10000 h 10000"/>
              <a:gd name="connsiteX4" fmla="*/ 0 w 72636"/>
              <a:gd name="connsiteY4" fmla="*/ 10000 h 10000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53667 w 118303"/>
              <a:gd name="connsiteY3" fmla="*/ 10000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1743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8748 w 118303"/>
              <a:gd name="connsiteY3" fmla="*/ 10038 h 10038"/>
              <a:gd name="connsiteX4" fmla="*/ 0 w 118303"/>
              <a:gd name="connsiteY4" fmla="*/ 10038 h 10038"/>
              <a:gd name="connsiteX0" fmla="*/ 0 w 118303"/>
              <a:gd name="connsiteY0" fmla="*/ 10038 h 10063"/>
              <a:gd name="connsiteX1" fmla="*/ 108057 w 118303"/>
              <a:gd name="connsiteY1" fmla="*/ 26 h 10063"/>
              <a:gd name="connsiteX2" fmla="*/ 118303 w 118303"/>
              <a:gd name="connsiteY2" fmla="*/ 0 h 10063"/>
              <a:gd name="connsiteX3" fmla="*/ 10744 w 118303"/>
              <a:gd name="connsiteY3" fmla="*/ 10063 h 10063"/>
              <a:gd name="connsiteX4" fmla="*/ 0 w 118303"/>
              <a:gd name="connsiteY4" fmla="*/ 10038 h 10063"/>
              <a:gd name="connsiteX0" fmla="*/ 0 w 118303"/>
              <a:gd name="connsiteY0" fmla="*/ 10038 h 10038"/>
              <a:gd name="connsiteX1" fmla="*/ 108057 w 118303"/>
              <a:gd name="connsiteY1" fmla="*/ 26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  <a:gd name="connsiteX0" fmla="*/ 0 w 118303"/>
              <a:gd name="connsiteY0" fmla="*/ 10038 h 10038"/>
              <a:gd name="connsiteX1" fmla="*/ 108307 w 118303"/>
              <a:gd name="connsiteY1" fmla="*/ 1 h 10038"/>
              <a:gd name="connsiteX2" fmla="*/ 118303 w 118303"/>
              <a:gd name="connsiteY2" fmla="*/ 0 h 10038"/>
              <a:gd name="connsiteX3" fmla="*/ 10744 w 118303"/>
              <a:gd name="connsiteY3" fmla="*/ 10025 h 10038"/>
              <a:gd name="connsiteX4" fmla="*/ 0 w 118303"/>
              <a:gd name="connsiteY4" fmla="*/ 10038 h 1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3" h="10038">
                <a:moveTo>
                  <a:pt x="0" y="10038"/>
                </a:moveTo>
                <a:lnTo>
                  <a:pt x="108307" y="1"/>
                </a:lnTo>
                <a:lnTo>
                  <a:pt x="118303" y="0"/>
                </a:lnTo>
                <a:lnTo>
                  <a:pt x="10744" y="10025"/>
                </a:lnTo>
                <a:lnTo>
                  <a:pt x="0" y="10038"/>
                </a:lnTo>
                <a:close/>
              </a:path>
            </a:pathLst>
          </a:custGeom>
          <a:solidFill>
            <a:srgbClr val="DC242B">
              <a:alpha val="80000"/>
            </a:srgb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500" baseline="0">
                <a:noFill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B804AAD-5A18-6ECE-E0C8-B33BC394F06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55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07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9" r:id="rId7"/>
    <p:sldLayoutId id="2147483670" r:id="rId8"/>
    <p:sldLayoutId id="2147483674" r:id="rId9"/>
    <p:sldLayoutId id="2147483675" r:id="rId10"/>
    <p:sldLayoutId id="2147483677" r:id="rId11"/>
    <p:sldLayoutId id="214748367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splunk.com/products/splunk/releases/9.1.1/linux/splunk-9.1.1-64e843ea36b1-Linux-x86_64.tgz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C01D-4E40-D127-7D7E-245F8ED4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COMP60009 – Emerging Technologies 1 – Lecture 7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DAF06-9981-9158-8DDC-DAFF729161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VIJU PRAKASH</a:t>
            </a:r>
            <a:endParaRPr lang="en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617E4-0D54-8C82-23B7-EE23B92CCC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25513" y="5443086"/>
            <a:ext cx="3184760" cy="914400"/>
          </a:xfrm>
        </p:spPr>
        <p:txBody>
          <a:bodyPr/>
          <a:lstStyle/>
          <a:p>
            <a:r>
              <a:rPr lang="en-US" dirty="0"/>
              <a:t>Senior Lecturer,</a:t>
            </a:r>
          </a:p>
          <a:p>
            <a:r>
              <a:rPr lang="en-US" dirty="0"/>
              <a:t>Department of Computer Science,</a:t>
            </a:r>
          </a:p>
          <a:p>
            <a:r>
              <a:rPr lang="en-US" dirty="0"/>
              <a:t>BUV, Hanoi.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43681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– HOW TO INSTALL IT?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746620" y="838310"/>
            <a:ext cx="11274804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Go to your master EC2 instance. Ensure that you are in bin folder.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./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splunk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 enable listen 9997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 Provide your username and password.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Now your server is listening to the port 9997.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You should go to the slave EC2-instance and provide the following command.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./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splunk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 add forward-server &lt;Master_IPv4&gt;:9997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Provide username and password.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2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– HOW TO INSTALL IT?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746620" y="838310"/>
            <a:ext cx="11274804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Now to forward specific log files, execute the following command on a slave machine.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./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splunk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 add monitor /var/log/syslog –index main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Now go to your master EC2-instance and monitor the log files.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56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2834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- INTRODUCTION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679508" y="838310"/>
            <a:ext cx="11512492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We can monitor servers, applications, logs, and networks.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It is widely used as a log monitoring tool.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Ex: an e-commerce website.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Unfortunately, it is not an open-source product.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In the free trial, it is possible to store only log files that are less than or equal to 500 MB/one day.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In real-time, it is possible to store log files equal to 100 GB/one day.</a:t>
            </a: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58C51D-06E7-892D-07A1-8F68B4EE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72" y="2409154"/>
            <a:ext cx="3332526" cy="174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- COMPONENTS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746620" y="838310"/>
            <a:ext cx="11274804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Search head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Indexers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Forwarders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7A2C1-5431-2E18-370C-982AFD808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14" y="1304649"/>
            <a:ext cx="9146796" cy="47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– HOW TO INSTALL IT?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746620" y="838310"/>
            <a:ext cx="11274804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Create a free account at: www.splunk.com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AMI: Ubuntu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Storage: 30 GB (8 GB isn’t sufficient)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Minimum number of instances: 2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Security group: 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Openall</a:t>
            </a: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5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– HOW TO INSTALL IT?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746620" y="838310"/>
            <a:ext cx="11274804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algn="l"/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78DEAF-C829-0A19-391F-7322958F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065" y="838310"/>
            <a:ext cx="5605462" cy="59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70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– HOW TO INSTALL IT?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746620" y="838310"/>
            <a:ext cx="11274804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sudo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su</a:t>
            </a: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cd /opt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wget -O splunk-9.1.1-64e843ea36b1-Linux-x86_64.tgz 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“https://download.splunk.com/products/splunk/releases/9.1.1/linux/splunk-9.1.1-64e843ea36b1-Linux-x86_64.tgz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Now extract the compressed file. (Use tar –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xvzf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 command)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cd 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splunk</a:t>
            </a: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– HOW TO INSTALL IT?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746620" y="838310"/>
            <a:ext cx="11274804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cd bin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./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splunk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 start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Enter your username and password.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Now you can see there that Splunk is running on port number 8000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So, copy the public IPv4 of the EC2 instance and paste it to a browser.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Now Splunk will prompt your credentials. Input them. You would have now entered into the dashboard of Splunk.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6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– HOW TO INSTALL IT?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746620" y="838310"/>
            <a:ext cx="11274804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Launch your slave machine.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sudo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 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su</a:t>
            </a: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cd /opt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wget -O splunkforwarder-9.1.1-64e843ea36b1-Linux-x86_64.tgz "https://download.splunk.com/products/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universalforwarder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/releases/9.1.1/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linux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/splunkforwarder-9.1.1-64e843ea36b1-Linux-x86_64.tgz"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Extract and move into the extracted folder.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cd bin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5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9">
            <a:extLst>
              <a:ext uri="{FF2B5EF4-FFF2-40B4-BE49-F238E27FC236}">
                <a16:creationId xmlns:a16="http://schemas.microsoft.com/office/drawing/2014/main" id="{FEA10AFE-BCD1-680C-6B77-37F86B2EC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2" y="195202"/>
            <a:ext cx="71626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VN" sz="2000" b="1" dirty="0">
                <a:solidFill>
                  <a:prstClr val="white"/>
                </a:solidFill>
                <a:latin typeface="Brandon Grotesque Black" panose="020B0A03020203060202" pitchFamily="34" charset="0"/>
              </a:rPr>
              <a:t>SPLUNK – HOW TO INSTALL IT?</a:t>
            </a:r>
            <a:endParaRPr kumimoji="0" lang="en-VN" altLang="en-VN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andon Grotesque Black" panose="020B0A03020203060202" pitchFamily="34" charset="0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47913D-FC1E-DEBE-2759-D097241B9719}"/>
              </a:ext>
            </a:extLst>
          </p:cNvPr>
          <p:cNvSpPr txBox="1">
            <a:spLocks/>
          </p:cNvSpPr>
          <p:nvPr/>
        </p:nvSpPr>
        <p:spPr>
          <a:xfrm>
            <a:off x="746620" y="838310"/>
            <a:ext cx="11274804" cy="5824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./</a:t>
            </a:r>
            <a:r>
              <a:rPr lang="en-US" sz="2200" dirty="0" err="1">
                <a:solidFill>
                  <a:srgbClr val="FF0000"/>
                </a:solidFill>
                <a:latin typeface="AvenirNext LT Pro Bold" panose="020B0504020202020204" pitchFamily="34" charset="0"/>
              </a:rPr>
              <a:t>splunk</a:t>
            </a: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 start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Provide your username and password.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Now you have successfully configured the Splunk forwarder in a slave machine.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F0000"/>
                </a:solidFill>
                <a:latin typeface="AvenirNext LT Pro Bold" panose="020B0504020202020204" pitchFamily="34" charset="0"/>
              </a:rPr>
              <a:t>Now we should enable a common port number between a master and a slave.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latin typeface="AvenirNext LT Pro Bold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FF0000"/>
              </a:solidFill>
              <a:latin typeface="AvenirNext LT Pro Bold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CD021945C152458834921CBDD97011" ma:contentTypeVersion="34" ma:contentTypeDescription="Create a new document." ma:contentTypeScope="" ma:versionID="f42164fb03fe8c6d168d0b1a99ccc0e8">
  <xsd:schema xmlns:xsd="http://www.w3.org/2001/XMLSchema" xmlns:xs="http://www.w3.org/2001/XMLSchema" xmlns:p="http://schemas.microsoft.com/office/2006/metadata/properties" xmlns:ns3="e96e7258-b9f1-4250-a957-17ff21322ea0" xmlns:ns4="e2c1c4f8-3091-4553-bea6-fd4c32348951" targetNamespace="http://schemas.microsoft.com/office/2006/metadata/properties" ma:root="true" ma:fieldsID="4d07b09244d05e90ea70173ffc3f694b" ns3:_="" ns4:_="">
    <xsd:import namespace="e96e7258-b9f1-4250-a957-17ff21322ea0"/>
    <xsd:import namespace="e2c1c4f8-3091-4553-bea6-fd4c3234895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Math_Settings" minOccurs="0"/>
                <xsd:element ref="ns4:DefaultSectionNames" minOccurs="0"/>
                <xsd:element ref="ns4:Templates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IsNotebookLocked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Location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e7258-b9f1-4250-a957-17ff21322ea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c1c4f8-3091-4553-bea6-fd4c323489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NotebookType" ma:index="13" nillable="true" ma:displayName="Notebook Type" ma:internalName="NotebookType">
      <xsd:simpleType>
        <xsd:restriction base="dms:Text"/>
      </xsd:simpleType>
    </xsd:element>
    <xsd:element name="FolderType" ma:index="14" nillable="true" ma:displayName="Folder Type" ma:internalName="FolderType">
      <xsd:simpleType>
        <xsd:restriction base="dms:Text"/>
      </xsd:simpleType>
    </xsd:element>
    <xsd:element name="CultureName" ma:index="15" nillable="true" ma:displayName="Culture Name" ma:internalName="CultureName">
      <xsd:simpleType>
        <xsd:restriction base="dms:Text"/>
      </xsd:simpleType>
    </xsd:element>
    <xsd:element name="AppVersion" ma:index="16" nillable="true" ma:displayName="App Version" ma:internalName="AppVersion">
      <xsd:simpleType>
        <xsd:restriction base="dms:Text"/>
      </xsd:simpleType>
    </xsd:element>
    <xsd:element name="TeamsChannelId" ma:index="17" nillable="true" ma:displayName="Teams Channel Id" ma:internalName="TeamsChannelId">
      <xsd:simpleType>
        <xsd:restriction base="dms:Text"/>
      </xsd:simpleType>
    </xsd:element>
    <xsd:element name="Owner" ma:index="18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9" nillable="true" ma:displayName="Math Settings" ma:internalName="Math_Settings">
      <xsd:simpleType>
        <xsd:restriction base="dms:Text"/>
      </xsd:simpleType>
    </xsd:element>
    <xsd:element name="DefaultSectionNames" ma:index="20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1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22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23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4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5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6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7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8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9" nillable="true" ma:displayName="Is Collaboration Space Locked" ma:internalName="Is_Collaboration_Space_Locked">
      <xsd:simpleType>
        <xsd:restriction base="dms:Boolean"/>
      </xsd:simpleType>
    </xsd:element>
    <xsd:element name="IsNotebookLocked" ma:index="30" nillable="true" ma:displayName="Is Notebook Locked" ma:internalName="IsNotebookLocked">
      <xsd:simpleType>
        <xsd:restriction base="dms:Boolean"/>
      </xsd:simpleType>
    </xsd:element>
    <xsd:element name="MediaServiceAutoTags" ma:index="31" nillable="true" ma:displayName="Tags" ma:internalName="MediaServiceAutoTags" ma:readOnly="true">
      <xsd:simpleType>
        <xsd:restriction base="dms:Text"/>
      </xsd:simpleType>
    </xsd:element>
    <xsd:element name="MediaServiceOCR" ma:index="3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3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39" nillable="true" ma:displayName="Location" ma:internalName="MediaServiceLocation" ma:readOnly="true">
      <xsd:simpleType>
        <xsd:restriction base="dms:Text"/>
      </xsd:simpleType>
    </xsd:element>
    <xsd:element name="_activity" ma:index="40" nillable="true" ma:displayName="_activity" ma:hidden="true" ma:internalName="_activity">
      <xsd:simpleType>
        <xsd:restriction base="dms:Note"/>
      </xsd:simpleType>
    </xsd:element>
    <xsd:element name="MediaServiceObjectDetectorVersions" ma:index="4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2c1c4f8-3091-4553-bea6-fd4c32348951" xsi:nil="true"/>
    <IsNotebookLocked xmlns="e2c1c4f8-3091-4553-bea6-fd4c32348951" xsi:nil="true"/>
    <Self_Registration_Enabled xmlns="e2c1c4f8-3091-4553-bea6-fd4c32348951" xsi:nil="true"/>
    <DefaultSectionNames xmlns="e2c1c4f8-3091-4553-bea6-fd4c32348951" xsi:nil="true"/>
    <CultureName xmlns="e2c1c4f8-3091-4553-bea6-fd4c32348951" xsi:nil="true"/>
    <Templates xmlns="e2c1c4f8-3091-4553-bea6-fd4c32348951" xsi:nil="true"/>
    <Has_Teacher_Only_SectionGroup xmlns="e2c1c4f8-3091-4553-bea6-fd4c32348951" xsi:nil="true"/>
    <Is_Collaboration_Space_Locked xmlns="e2c1c4f8-3091-4553-bea6-fd4c32348951" xsi:nil="true"/>
    <NotebookType xmlns="e2c1c4f8-3091-4553-bea6-fd4c32348951" xsi:nil="true"/>
    <Teachers xmlns="e2c1c4f8-3091-4553-bea6-fd4c32348951">
      <UserInfo>
        <DisplayName/>
        <AccountId xsi:nil="true"/>
        <AccountType/>
      </UserInfo>
    </Teachers>
    <Invited_Teachers xmlns="e2c1c4f8-3091-4553-bea6-fd4c32348951" xsi:nil="true"/>
    <Owner xmlns="e2c1c4f8-3091-4553-bea6-fd4c32348951">
      <UserInfo>
        <DisplayName/>
        <AccountId xsi:nil="true"/>
        <AccountType/>
      </UserInfo>
    </Owner>
    <Math_Settings xmlns="e2c1c4f8-3091-4553-bea6-fd4c32348951" xsi:nil="true"/>
    <AppVersion xmlns="e2c1c4f8-3091-4553-bea6-fd4c32348951" xsi:nil="true"/>
    <TeamsChannelId xmlns="e2c1c4f8-3091-4553-bea6-fd4c32348951" xsi:nil="true"/>
    <Invited_Students xmlns="e2c1c4f8-3091-4553-bea6-fd4c32348951" xsi:nil="true"/>
    <FolderType xmlns="e2c1c4f8-3091-4553-bea6-fd4c32348951" xsi:nil="true"/>
    <Students xmlns="e2c1c4f8-3091-4553-bea6-fd4c32348951">
      <UserInfo>
        <DisplayName/>
        <AccountId xsi:nil="true"/>
        <AccountType/>
      </UserInfo>
    </Students>
    <Student_Groups xmlns="e2c1c4f8-3091-4553-bea6-fd4c32348951">
      <UserInfo>
        <DisplayName/>
        <AccountId xsi:nil="true"/>
        <AccountType/>
      </UserInfo>
    </Student_Groups>
  </documentManagement>
</p:properties>
</file>

<file path=customXml/itemProps1.xml><?xml version="1.0" encoding="utf-8"?>
<ds:datastoreItem xmlns:ds="http://schemas.openxmlformats.org/officeDocument/2006/customXml" ds:itemID="{F7BD16B4-91D9-4FF7-820C-F1E9E75EF9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6e7258-b9f1-4250-a957-17ff21322ea0"/>
    <ds:schemaRef ds:uri="e2c1c4f8-3091-4553-bea6-fd4c323489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1BFBC5-D342-454A-8FA4-DE28EE63D9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C3A8DC-D08B-432C-9059-4B93719D6D2B}">
  <ds:schemaRefs>
    <ds:schemaRef ds:uri="http://purl.org/dc/terms/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e2c1c4f8-3091-4553-bea6-fd4c32348951"/>
    <ds:schemaRef ds:uri="e96e7258-b9f1-4250-a957-17ff21322ea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31374</TotalTime>
  <Words>517</Words>
  <Application>Microsoft Office PowerPoint</Application>
  <PresentationFormat>Widescreen</PresentationFormat>
  <Paragraphs>205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Brandon Grotesque Medium</vt:lpstr>
      <vt:lpstr>Avenir</vt:lpstr>
      <vt:lpstr>Brandon Grotesque Regular</vt:lpstr>
      <vt:lpstr>Brandon Grotesque Black</vt:lpstr>
      <vt:lpstr>AvenirNext LT Pro Bold</vt:lpstr>
      <vt:lpstr>Brandon Grotesque Bold</vt:lpstr>
      <vt:lpstr>Avenir Heavy</vt:lpstr>
      <vt:lpstr>1_Office Theme</vt:lpstr>
      <vt:lpstr>COMP60009 – Emerging Technologies 1 – Lecture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Rick Bennett, DVC (BUV)</dc:creator>
  <cp:lastModifiedBy>Dr. Viju Prakash</cp:lastModifiedBy>
  <cp:revision>232</cp:revision>
  <dcterms:created xsi:type="dcterms:W3CDTF">2023-02-21T05:16:49Z</dcterms:created>
  <dcterms:modified xsi:type="dcterms:W3CDTF">2023-11-09T22:44:01Z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0x01010064CD021945C152458834921CBDD97011</vt:lpwstr>
  </property>
</Properties>
</file>